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69" r:id="rId2"/>
    <p:sldId id="256" r:id="rId3"/>
    <p:sldId id="257" r:id="rId4"/>
    <p:sldId id="258" r:id="rId5"/>
    <p:sldId id="26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57349B-9313-4695-9661-442D1DA842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79207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AD2B1B-9805-4C61-9D02-A10D9A440F63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96AD41C-C4FB-4B37-BECB-9434ECDCCA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5A884-A542-4371-9D53-4BD9A2468F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A686E-A39E-4B3C-A4DE-26E1664DC7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B28D5-9F46-4C1E-B195-943AB07595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A314943-4567-4F9D-B4ED-BC22A1E22C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F407C-2D08-4DE5-898E-FB27C4B7C8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6415F-FE6A-4D9B-AFAF-67C62C4F52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3ADB9-1C7E-46B4-948E-A17B19B6EE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A32815F-C3B6-4B62-9A71-3C64DF9210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B81A5-DF37-4D08-8D96-24761E66A2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EB95773-F700-4D3A-B8A0-CC92FE3DA8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B8936ED0-A991-45B7-BB09-EE886CEB6F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15" r:id="rId2"/>
    <p:sldLayoutId id="2147483723" r:id="rId3"/>
    <p:sldLayoutId id="2147483716" r:id="rId4"/>
    <p:sldLayoutId id="2147483717" r:id="rId5"/>
    <p:sldLayoutId id="2147483718" r:id="rId6"/>
    <p:sldLayoutId id="2147483724" r:id="rId7"/>
    <p:sldLayoutId id="2147483719" r:id="rId8"/>
    <p:sldLayoutId id="2147483725" r:id="rId9"/>
    <p:sldLayoutId id="2147483720" r:id="rId10"/>
    <p:sldLayoutId id="214748372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67744" y="2564904"/>
            <a:ext cx="486011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Пальчиковая 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гимнастика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2 01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9" y="847237"/>
            <a:ext cx="8102630" cy="472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reflection blurRad="6350" stA="52000" endA="300" endPos="35000" dir="5400000" sy="-100000" algn="bl" rotWithShape="0"/>
          </a:effectLst>
        </p:spPr>
      </p:pic>
      <p:sp>
        <p:nvSpPr>
          <p:cNvPr id="14339" name="Text Box 6"/>
          <p:cNvSpPr txBox="1">
            <a:spLocks noChangeArrowheads="1"/>
          </p:cNvSpPr>
          <p:nvPr/>
        </p:nvSpPr>
        <p:spPr bwMode="auto">
          <a:xfrm>
            <a:off x="2843213" y="404813"/>
            <a:ext cx="381635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>
                <a:solidFill>
                  <a:srgbClr val="990033"/>
                </a:solidFill>
              </a:rPr>
              <a:t>Стол.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4500563" y="5013325"/>
            <a:ext cx="41751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990033"/>
                </a:solidFill>
              </a:rPr>
              <a:t>Предметы на него кладу,</a:t>
            </a:r>
          </a:p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990033"/>
                </a:solidFill>
              </a:rPr>
              <a:t>Его я столиком зову.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 descr="2 01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3" y="285750"/>
            <a:ext cx="7000875" cy="601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 Box 6"/>
          <p:cNvSpPr txBox="1">
            <a:spLocks noChangeArrowheads="1"/>
          </p:cNvSpPr>
          <p:nvPr/>
        </p:nvSpPr>
        <p:spPr bwMode="auto">
          <a:xfrm>
            <a:off x="4067175" y="333375"/>
            <a:ext cx="29527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>
                <a:solidFill>
                  <a:srgbClr val="990033"/>
                </a:solidFill>
              </a:rPr>
              <a:t>Стул 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323850" y="5300663"/>
            <a:ext cx="460851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990033"/>
                </a:solidFill>
              </a:rPr>
              <a:t>Если так сложить ладошки,</a:t>
            </a:r>
          </a:p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990033"/>
                </a:solidFill>
              </a:rPr>
              <a:t>То выходит стул на ножках.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2 01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850" y="260350"/>
            <a:ext cx="8701088" cy="431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2428875" y="4214813"/>
            <a:ext cx="4751388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990033"/>
                </a:solidFill>
              </a:rPr>
              <a:t>Я сейчас очки надела</a:t>
            </a:r>
          </a:p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990033"/>
                </a:solidFill>
              </a:rPr>
              <a:t>И в окошко поглядела.</a:t>
            </a:r>
          </a:p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990033"/>
                </a:solidFill>
              </a:rPr>
              <a:t>Ничего не разглядела.</a:t>
            </a:r>
          </a:p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990033"/>
                </a:solidFill>
              </a:rPr>
              <a:t>И зачем я их надела?</a:t>
            </a:r>
          </a:p>
        </p:txBody>
      </p:sp>
      <p:sp>
        <p:nvSpPr>
          <p:cNvPr id="16388" name="Text Box 8"/>
          <p:cNvSpPr txBox="1">
            <a:spLocks noChangeArrowheads="1"/>
          </p:cNvSpPr>
          <p:nvPr/>
        </p:nvSpPr>
        <p:spPr bwMode="auto">
          <a:xfrm>
            <a:off x="2339975" y="404813"/>
            <a:ext cx="424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>
                <a:solidFill>
                  <a:srgbClr val="990033"/>
                </a:solidFill>
              </a:rPr>
              <a:t>Очки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 descr="2 01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285728"/>
            <a:ext cx="8535987" cy="628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 Box 6"/>
          <p:cNvSpPr txBox="1">
            <a:spLocks noChangeArrowheads="1"/>
          </p:cNvSpPr>
          <p:nvPr/>
        </p:nvSpPr>
        <p:spPr bwMode="auto">
          <a:xfrm>
            <a:off x="684213" y="404813"/>
            <a:ext cx="46799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>
                <a:solidFill>
                  <a:srgbClr val="990033"/>
                </a:solidFill>
              </a:rPr>
              <a:t>Ладошки.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2843213" y="5300663"/>
            <a:ext cx="5689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990033"/>
                </a:solidFill>
              </a:rPr>
              <a:t>Можно сделать из ладошки</a:t>
            </a:r>
          </a:p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990033"/>
                </a:solidFill>
              </a:rPr>
              <a:t>Миску, ножик, вилку, ложку.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2 00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714375"/>
            <a:ext cx="7747000" cy="499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714750" y="4143375"/>
            <a:ext cx="27305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990033"/>
                </a:solidFill>
              </a:rPr>
              <a:t>Гуси, гуси,</a:t>
            </a:r>
          </a:p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990033"/>
                </a:solidFill>
              </a:rPr>
              <a:t>Га-га-га!</a:t>
            </a:r>
          </a:p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990033"/>
                </a:solidFill>
              </a:rPr>
              <a:t>Есть хотите?</a:t>
            </a:r>
          </a:p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990033"/>
                </a:solidFill>
              </a:rPr>
              <a:t>Да-да-да!</a:t>
            </a:r>
          </a:p>
          <a:p>
            <a:pPr>
              <a:spcBef>
                <a:spcPct val="50000"/>
              </a:spcBef>
            </a:pPr>
            <a:endParaRPr lang="ru-RU" sz="2400" b="1">
              <a:solidFill>
                <a:srgbClr val="99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2 00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8640763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700338" y="4508500"/>
            <a:ext cx="3455987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990033"/>
                </a:solidFill>
              </a:rPr>
              <a:t>Лягушка-квакушка,</a:t>
            </a:r>
          </a:p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990033"/>
                </a:solidFill>
              </a:rPr>
              <a:t>Ква - ква -ква!</a:t>
            </a:r>
          </a:p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990033"/>
                </a:solidFill>
              </a:rPr>
              <a:t>Мошку словила </a:t>
            </a:r>
          </a:p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990033"/>
                </a:solidFill>
              </a:rPr>
              <a:t>И проглотила</a:t>
            </a:r>
            <a:r>
              <a:rPr lang="ru-RU" sz="2400" b="1"/>
              <a:t>.</a:t>
            </a:r>
          </a:p>
        </p:txBody>
      </p:sp>
      <p:sp>
        <p:nvSpPr>
          <p:cNvPr id="7172" name="Text Box 8"/>
          <p:cNvSpPr txBox="1">
            <a:spLocks noChangeArrowheads="1"/>
          </p:cNvSpPr>
          <p:nvPr/>
        </p:nvSpPr>
        <p:spPr bwMode="auto">
          <a:xfrm>
            <a:off x="1403350" y="404813"/>
            <a:ext cx="38163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>
                <a:solidFill>
                  <a:srgbClr val="990033"/>
                </a:solidFill>
              </a:rPr>
              <a:t>Лягушка.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2 00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8" y="285750"/>
            <a:ext cx="8421687" cy="571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3429000" y="357188"/>
            <a:ext cx="51435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990033"/>
                </a:solidFill>
              </a:rPr>
              <a:t>Сделаем гнездо для птички,</a:t>
            </a:r>
          </a:p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990033"/>
                </a:solidFill>
              </a:rPr>
              <a:t>Птички-невелички.</a:t>
            </a:r>
          </a:p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990033"/>
                </a:solidFill>
              </a:rPr>
              <a:t>Хорошо там будет жить-</a:t>
            </a:r>
          </a:p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990033"/>
                </a:solidFill>
              </a:rPr>
              <a:t>Можно птенчиков растить.</a:t>
            </a:r>
          </a:p>
        </p:txBody>
      </p:sp>
      <p:sp>
        <p:nvSpPr>
          <p:cNvPr id="8196" name="TextBox 4"/>
          <p:cNvSpPr txBox="1">
            <a:spLocks noChangeArrowheads="1"/>
          </p:cNvSpPr>
          <p:nvPr/>
        </p:nvSpPr>
        <p:spPr bwMode="auto">
          <a:xfrm>
            <a:off x="4929188" y="4857750"/>
            <a:ext cx="35718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C00000"/>
                </a:solidFill>
              </a:rPr>
              <a:t>Гнездо.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Копия 2 01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4300" y="476250"/>
            <a:ext cx="3746500" cy="394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ext Box 6"/>
          <p:cNvSpPr txBox="1">
            <a:spLocks noChangeArrowheads="1"/>
          </p:cNvSpPr>
          <p:nvPr/>
        </p:nvSpPr>
        <p:spPr bwMode="auto">
          <a:xfrm>
            <a:off x="5003800" y="4437063"/>
            <a:ext cx="338455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990033"/>
                </a:solidFill>
              </a:rPr>
              <a:t>Бабочка летала,</a:t>
            </a:r>
          </a:p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990033"/>
                </a:solidFill>
              </a:rPr>
              <a:t>Бабочка порхала,</a:t>
            </a:r>
          </a:p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990033"/>
                </a:solidFill>
              </a:rPr>
              <a:t>По лугу кружилась, </a:t>
            </a:r>
          </a:p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990033"/>
                </a:solidFill>
              </a:rPr>
              <a:t>На цветы садилась</a:t>
            </a:r>
            <a:r>
              <a:rPr lang="ru-RU" b="1"/>
              <a:t>.</a:t>
            </a:r>
          </a:p>
        </p:txBody>
      </p:sp>
      <p:sp>
        <p:nvSpPr>
          <p:cNvPr id="9220" name="Text Box 7"/>
          <p:cNvSpPr txBox="1">
            <a:spLocks noChangeArrowheads="1"/>
          </p:cNvSpPr>
          <p:nvPr/>
        </p:nvSpPr>
        <p:spPr bwMode="auto">
          <a:xfrm>
            <a:off x="2195513" y="620713"/>
            <a:ext cx="36718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>
                <a:solidFill>
                  <a:srgbClr val="990033"/>
                </a:solidFill>
              </a:rPr>
              <a:t>Бабочка.</a:t>
            </a:r>
          </a:p>
        </p:txBody>
      </p:sp>
      <p:pic>
        <p:nvPicPr>
          <p:cNvPr id="9221" name="Picture 10" descr="БАБОЧКИ (261)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1311275"/>
            <a:ext cx="4786313" cy="478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2 00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8" y="958850"/>
            <a:ext cx="8478837" cy="482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214563" y="4214813"/>
            <a:ext cx="3221037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990033"/>
                </a:solidFill>
              </a:rPr>
              <a:t>Жук упал </a:t>
            </a:r>
          </a:p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990033"/>
                </a:solidFill>
              </a:rPr>
              <a:t>И встать не может.</a:t>
            </a:r>
          </a:p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990033"/>
                </a:solidFill>
              </a:rPr>
              <a:t>Ждёт он,</a:t>
            </a:r>
          </a:p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990033"/>
                </a:solidFill>
              </a:rPr>
              <a:t>Кто ему поможет.</a:t>
            </a:r>
          </a:p>
        </p:txBody>
      </p:sp>
      <p:sp>
        <p:nvSpPr>
          <p:cNvPr id="10244" name="Text Box 7"/>
          <p:cNvSpPr txBox="1">
            <a:spLocks noChangeArrowheads="1"/>
          </p:cNvSpPr>
          <p:nvPr/>
        </p:nvSpPr>
        <p:spPr bwMode="auto">
          <a:xfrm>
            <a:off x="4140200" y="476250"/>
            <a:ext cx="26638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>
                <a:solidFill>
                  <a:srgbClr val="990033"/>
                </a:solidFill>
              </a:rPr>
              <a:t>Жук.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2 00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288" y="836613"/>
            <a:ext cx="8208962" cy="468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ext Box 6"/>
          <p:cNvSpPr txBox="1">
            <a:spLocks noChangeArrowheads="1"/>
          </p:cNvSpPr>
          <p:nvPr/>
        </p:nvSpPr>
        <p:spPr bwMode="auto">
          <a:xfrm>
            <a:off x="3348038" y="476250"/>
            <a:ext cx="26638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>
                <a:solidFill>
                  <a:srgbClr val="990033"/>
                </a:solidFill>
              </a:rPr>
              <a:t>Зайка 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3000375" y="3571875"/>
            <a:ext cx="4092575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990033"/>
                </a:solidFill>
              </a:rPr>
              <a:t>Вот смотри: два пальчика-</a:t>
            </a:r>
          </a:p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990033"/>
                </a:solidFill>
              </a:rPr>
              <a:t>Это ушки зайчика.</a:t>
            </a:r>
          </a:p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990033"/>
                </a:solidFill>
              </a:rPr>
              <a:t>От страха заинька дрожит</a:t>
            </a:r>
          </a:p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990033"/>
                </a:solidFill>
              </a:rPr>
              <a:t>И ушами шевелит.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2 00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8" y="500063"/>
            <a:ext cx="8810625" cy="507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4140200" y="476250"/>
            <a:ext cx="2879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>
                <a:solidFill>
                  <a:srgbClr val="990033"/>
                </a:solidFill>
              </a:rPr>
              <a:t>Флажок 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258888" y="4292600"/>
            <a:ext cx="54737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990033"/>
                </a:solidFill>
              </a:rPr>
              <a:t>В парк с сестричкой мы ходили,</a:t>
            </a:r>
          </a:p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990033"/>
                </a:solidFill>
              </a:rPr>
              <a:t>Там флажок нам подарили.</a:t>
            </a:r>
          </a:p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990033"/>
                </a:solidFill>
              </a:rPr>
              <a:t>Он красивый, голубой.</a:t>
            </a:r>
          </a:p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990033"/>
                </a:solidFill>
              </a:rPr>
              <a:t>Я несу его домой.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2 00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954" t="261"/>
          <a:stretch>
            <a:fillRect/>
          </a:stretch>
        </p:blipFill>
        <p:spPr bwMode="auto">
          <a:xfrm>
            <a:off x="223838" y="714375"/>
            <a:ext cx="8380412" cy="498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323850" y="4508500"/>
            <a:ext cx="417671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990033"/>
                </a:solidFill>
              </a:rPr>
              <a:t>Пароход плывёт, плывёт.</a:t>
            </a:r>
          </a:p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990033"/>
                </a:solidFill>
              </a:rPr>
              <a:t>Он тяжёлый груз везёт</a:t>
            </a:r>
            <a:r>
              <a:rPr lang="ru-RU" b="1"/>
              <a:t>.</a:t>
            </a:r>
          </a:p>
        </p:txBody>
      </p:sp>
      <p:sp>
        <p:nvSpPr>
          <p:cNvPr id="13316" name="Text Box 7"/>
          <p:cNvSpPr txBox="1">
            <a:spLocks noChangeArrowheads="1"/>
          </p:cNvSpPr>
          <p:nvPr/>
        </p:nvSpPr>
        <p:spPr bwMode="auto">
          <a:xfrm>
            <a:off x="3924300" y="620713"/>
            <a:ext cx="31686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>
                <a:solidFill>
                  <a:srgbClr val="990033"/>
                </a:solidFill>
              </a:rPr>
              <a:t>Пароход.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94</TotalTime>
  <Words>189</Words>
  <Application>Microsoft Office PowerPoint</Application>
  <PresentationFormat>Экран (4:3)</PresentationFormat>
  <Paragraphs>54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PERSONAL COMPUTERS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12</cp:revision>
  <dcterms:created xsi:type="dcterms:W3CDTF">2009-11-27T15:19:22Z</dcterms:created>
  <dcterms:modified xsi:type="dcterms:W3CDTF">2020-04-08T10:38:38Z</dcterms:modified>
</cp:coreProperties>
</file>