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2" r:id="rId18"/>
    <p:sldId id="274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5" autoAdjust="0"/>
    <p:restoredTop sz="94660"/>
  </p:normalViewPr>
  <p:slideViewPr>
    <p:cSldViewPr>
      <p:cViewPr>
        <p:scale>
          <a:sx n="90" d="100"/>
          <a:sy n="90" d="100"/>
        </p:scale>
        <p:origin x="-2244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29058" y="285728"/>
            <a:ext cx="4929222" cy="2928958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  <a:t>Весёлая </a:t>
            </a:r>
            <a:b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  <a:t>мимическая гимнастика</a:t>
            </a:r>
            <a:endParaRPr lang="ru-RU" sz="7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163" t="42161" r="6560" b="9791"/>
          <a:stretch>
            <a:fillRect/>
          </a:stretch>
        </p:blipFill>
        <p:spPr bwMode="auto">
          <a:xfrm>
            <a:off x="3359284" y="4066411"/>
            <a:ext cx="2811861" cy="2217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7624" t="2579" r="5796" b="21528"/>
          <a:stretch>
            <a:fillRect/>
          </a:stretch>
        </p:blipFill>
        <p:spPr bwMode="auto">
          <a:xfrm rot="612757">
            <a:off x="1628960" y="649682"/>
            <a:ext cx="190501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 l="9833" t="6944" r="15438" b="25000"/>
          <a:stretch>
            <a:fillRect/>
          </a:stretch>
        </p:blipFill>
        <p:spPr bwMode="auto">
          <a:xfrm>
            <a:off x="1214414" y="142852"/>
            <a:ext cx="4653675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000760" y="5143512"/>
            <a:ext cx="29746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Учимся спокойно открывать </a:t>
            </a:r>
          </a:p>
          <a:p>
            <a:r>
              <a:rPr lang="ru-RU" sz="1600" dirty="0" smtClean="0"/>
              <a:t>и закрывать глаза .</a:t>
            </a:r>
          </a:p>
          <a:p>
            <a:r>
              <a:rPr lang="ru-RU" sz="1600" dirty="0" smtClean="0"/>
              <a:t> Лицо при этом неподвижно.</a:t>
            </a:r>
          </a:p>
          <a:p>
            <a:r>
              <a:rPr lang="ru-RU" sz="1600" dirty="0" smtClean="0"/>
              <a:t>Держим глаза закрытыми </a:t>
            </a:r>
          </a:p>
          <a:p>
            <a:r>
              <a:rPr lang="ru-RU" sz="1600" dirty="0" smtClean="0"/>
              <a:t>под счёт до 5.</a:t>
            </a:r>
          </a:p>
          <a:p>
            <a:r>
              <a:rPr lang="ru-RU" sz="1600" dirty="0" smtClean="0"/>
              <a:t>Выполняем упражнение 3-5 раз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9158" t="8929" r="6135" b="30059"/>
          <a:stretch>
            <a:fillRect/>
          </a:stretch>
        </p:blipFill>
        <p:spPr bwMode="auto">
          <a:xfrm>
            <a:off x="1071538" y="214290"/>
            <a:ext cx="449014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500694" y="5500702"/>
            <a:ext cx="34738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Учимся хмурить брови. </a:t>
            </a:r>
          </a:p>
          <a:p>
            <a:r>
              <a:rPr lang="ru-RU" dirty="0" smtClean="0"/>
              <a:t>Если не получается, то помогаем</a:t>
            </a:r>
          </a:p>
          <a:p>
            <a:r>
              <a:rPr lang="ru-RU" dirty="0" smtClean="0"/>
              <a:t>Указательными  пальцами </a:t>
            </a:r>
          </a:p>
          <a:p>
            <a:r>
              <a:rPr lang="ru-RU" dirty="0" smtClean="0"/>
              <a:t>Повторяем упражнение в 3-5 раз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8453" t="5952" r="4902" b="30059"/>
          <a:stretch>
            <a:fillRect/>
          </a:stretch>
        </p:blipFill>
        <p:spPr bwMode="auto">
          <a:xfrm>
            <a:off x="1214414" y="285728"/>
            <a:ext cx="457203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214942" y="5643578"/>
            <a:ext cx="3830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Учимся делать смешную рожицу.</a:t>
            </a:r>
          </a:p>
          <a:p>
            <a:r>
              <a:rPr lang="ru-RU" dirty="0" smtClean="0"/>
              <a:t>Язык под нижней губой, </a:t>
            </a:r>
          </a:p>
          <a:p>
            <a:r>
              <a:rPr lang="ru-RU" dirty="0" smtClean="0"/>
              <a:t>а уши оттягиваем руками в стороны.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1633" t="10417" r="6933" b="27083"/>
          <a:stretch>
            <a:fillRect/>
          </a:stretch>
        </p:blipFill>
        <p:spPr bwMode="auto">
          <a:xfrm>
            <a:off x="1285852" y="285728"/>
            <a:ext cx="4704084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072198" y="5143512"/>
            <a:ext cx="2928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Учимся  втягивать щёки – изображать «худышку». </a:t>
            </a:r>
          </a:p>
          <a:p>
            <a:r>
              <a:rPr lang="ru-RU" sz="1600" dirty="0" smtClean="0"/>
              <a:t>Повторяем упражнение 3-5 раз. Даём время для отдыха и расслабления и снова выполняем  3-5 раз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0344" t="7441" r="20886" b="28571"/>
          <a:stretch>
            <a:fillRect/>
          </a:stretch>
        </p:blipFill>
        <p:spPr bwMode="auto">
          <a:xfrm>
            <a:off x="1285852" y="500042"/>
            <a:ext cx="3786214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072066" y="5214950"/>
            <a:ext cx="3929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Учимся поднимать и опускать брови.</a:t>
            </a:r>
          </a:p>
          <a:p>
            <a:r>
              <a:rPr lang="ru-RU" dirty="0" smtClean="0"/>
              <a:t>Выражение лица  удивлённое. </a:t>
            </a:r>
          </a:p>
          <a:p>
            <a:r>
              <a:rPr lang="ru-RU" dirty="0" smtClean="0"/>
              <a:t>Повторяем упражнение  3-5 раз. </a:t>
            </a:r>
          </a:p>
          <a:p>
            <a:r>
              <a:rPr lang="ru-RU" dirty="0" smtClean="0"/>
              <a:t>Даём время на расслабление и снова </a:t>
            </a:r>
          </a:p>
          <a:p>
            <a:r>
              <a:rPr lang="ru-RU" dirty="0" smtClean="0"/>
              <a:t>Выполняем 3-5 раз.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1905" r="3593" b="18154"/>
          <a:stretch>
            <a:fillRect/>
          </a:stretch>
        </p:blipFill>
        <p:spPr bwMode="auto">
          <a:xfrm>
            <a:off x="1071539" y="500042"/>
            <a:ext cx="502497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286512" y="5500702"/>
            <a:ext cx="27041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Капризуля наша Люба </a:t>
            </a:r>
          </a:p>
          <a:p>
            <a:r>
              <a:rPr lang="ru-RU" dirty="0" smtClean="0"/>
              <a:t>Как карась надула губы!</a:t>
            </a:r>
          </a:p>
          <a:p>
            <a:r>
              <a:rPr lang="ru-RU" dirty="0" smtClean="0"/>
              <a:t>Говорит карась большой:</a:t>
            </a:r>
          </a:p>
          <a:p>
            <a:r>
              <a:rPr lang="ru-RU" dirty="0" smtClean="0"/>
              <a:t>Дуться так нехорошо.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7475" t="13393" r="10441" b="22618"/>
          <a:stretch>
            <a:fillRect/>
          </a:stretch>
        </p:blipFill>
        <p:spPr bwMode="auto">
          <a:xfrm>
            <a:off x="1285852" y="41107"/>
            <a:ext cx="4440662" cy="581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715008" y="5214950"/>
            <a:ext cx="33252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Учимся  раздувать щёки, </a:t>
            </a:r>
          </a:p>
          <a:p>
            <a:r>
              <a:rPr lang="ru-RU" dirty="0" smtClean="0"/>
              <a:t>как будто шарики.</a:t>
            </a:r>
          </a:p>
          <a:p>
            <a:r>
              <a:rPr lang="ru-RU" dirty="0" smtClean="0"/>
              <a:t>Выполняем упражнение 3-5 раз</a:t>
            </a:r>
          </a:p>
          <a:p>
            <a:r>
              <a:rPr lang="ru-RU" dirty="0" smtClean="0"/>
              <a:t>Даём время на расслабление</a:t>
            </a:r>
          </a:p>
          <a:p>
            <a:r>
              <a:rPr lang="ru-RU" dirty="0" smtClean="0"/>
              <a:t>И снова выполняем 3-5 раз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8658" t="2976" r="6926" b="22619"/>
          <a:stretch>
            <a:fillRect/>
          </a:stretch>
        </p:blipFill>
        <p:spPr bwMode="auto">
          <a:xfrm>
            <a:off x="1643042" y="571480"/>
            <a:ext cx="468061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286512" y="5500702"/>
            <a:ext cx="27522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Как хитрющий рыжий кот</a:t>
            </a:r>
          </a:p>
          <a:p>
            <a:r>
              <a:rPr lang="ru-RU" dirty="0" smtClean="0"/>
              <a:t>Поморгаем мы вот, вот!</a:t>
            </a:r>
          </a:p>
          <a:p>
            <a:r>
              <a:rPr lang="ru-RU" dirty="0" smtClean="0"/>
              <a:t>Правый глаз, левый глаз!</a:t>
            </a:r>
          </a:p>
          <a:p>
            <a:r>
              <a:rPr lang="ru-RU" dirty="0" smtClean="0"/>
              <a:t>Получается у нас!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,</a:t>
            </a:r>
            <a:endParaRPr lang="ru-RU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069" t="8121" r="13793" b="32708"/>
          <a:stretch>
            <a:fillRect/>
          </a:stretch>
        </p:blipFill>
        <p:spPr bwMode="auto">
          <a:xfrm>
            <a:off x="1214414" y="142852"/>
            <a:ext cx="485778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500694" y="5572140"/>
            <a:ext cx="3562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Учимся спокойно открывать </a:t>
            </a:r>
          </a:p>
          <a:p>
            <a:r>
              <a:rPr lang="ru-RU" dirty="0" smtClean="0"/>
              <a:t>то один, то другой глаз.</a:t>
            </a:r>
          </a:p>
          <a:p>
            <a:r>
              <a:rPr lang="ru-RU" dirty="0" smtClean="0"/>
              <a:t>Выражение лица при том  хитрое.</a:t>
            </a:r>
          </a:p>
          <a:p>
            <a:r>
              <a:rPr lang="ru-RU" dirty="0" smtClean="0"/>
              <a:t>Повторяем 3-5 раз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94044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Мимическая гимнастика поможет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-укрепить мимические мышцы,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- развить артикуляционную моторику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- подготовить  ребёнка к овладению трудными звуками русского языка .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При системных занятиях мимика станет более выразительной, лицо более живым, дикция более чёткой.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Все упражнения  следует выполнять взрослому вместе с ребёнком, сидя перед зеркалом. После каждого упражнения немножко отдохнуть, расслабиться, проглотить слюну . </a:t>
            </a:r>
            <a:br>
              <a:rPr lang="ru-RU" sz="2400" b="1" dirty="0" smtClean="0">
                <a:solidFill>
                  <a:srgbClr val="0070C0"/>
                </a:solidFill>
              </a:rPr>
            </a:br>
            <a:r>
              <a:rPr lang="ru-RU" sz="2400" b="1" dirty="0" smtClean="0">
                <a:solidFill>
                  <a:srgbClr val="0070C0"/>
                </a:solidFill>
              </a:rPr>
              <a:t> Повторять упражнения не более    3- 5 раз. Заниматься ежедневно от  5 до 8-10 мин в зависимости от возраста ребёнка.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6" y="5357826"/>
            <a:ext cx="3571868" cy="1285884"/>
          </a:xfrm>
        </p:spPr>
        <p:txBody>
          <a:bodyPr>
            <a:noAutofit/>
          </a:bodyPr>
          <a:lstStyle/>
          <a:p>
            <a:r>
              <a:rPr lang="ru-RU" sz="1800" dirty="0" smtClean="0"/>
              <a:t>Двигаем сомкнутыми губами из стороны в сторону </a:t>
            </a:r>
            <a:br>
              <a:rPr lang="ru-RU" sz="1800" dirty="0" smtClean="0"/>
            </a:br>
            <a:r>
              <a:rPr lang="ru-RU" sz="1800" dirty="0" smtClean="0"/>
              <a:t>выполняем   3-5 раз.                                Затем отдыхаем , расслабляемся и снова выполняем 3-5 раз</a:t>
            </a:r>
            <a:endParaRPr lang="ru-RU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2106" r="12210" b="27092"/>
          <a:stretch>
            <a:fillRect/>
          </a:stretch>
        </p:blipFill>
        <p:spPr bwMode="auto">
          <a:xfrm>
            <a:off x="1785918" y="357166"/>
            <a:ext cx="357190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46" y="4643446"/>
            <a:ext cx="3064954" cy="2000264"/>
          </a:xfrm>
        </p:spPr>
        <p:txBody>
          <a:bodyPr>
            <a:noAutofit/>
          </a:bodyPr>
          <a:lstStyle/>
          <a:p>
            <a:r>
              <a:rPr lang="ru-RU" sz="1800" dirty="0" smtClean="0"/>
              <a:t>Учимся надувать то одну, то другую щёку. </a:t>
            </a:r>
            <a:r>
              <a:rPr lang="ru-RU" sz="1800" smtClean="0"/>
              <a:t>Повторяем упражнение  3-5раз</a:t>
            </a:r>
            <a:r>
              <a:rPr lang="ru-RU" sz="1800" dirty="0" smtClean="0"/>
              <a:t>.                             Даём время для отдыха и расслабления и снова повторяем упражнение                   3-5 раз</a:t>
            </a:r>
            <a:endParaRPr lang="ru-RU" sz="1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6506" t="5952" r="16675" b="30059"/>
          <a:stretch>
            <a:fillRect/>
          </a:stretch>
        </p:blipFill>
        <p:spPr bwMode="auto">
          <a:xfrm>
            <a:off x="1643042" y="357166"/>
            <a:ext cx="3643338" cy="5375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1085" t="2579" b="16797"/>
          <a:stretch>
            <a:fillRect/>
          </a:stretch>
        </p:blipFill>
        <p:spPr bwMode="auto">
          <a:xfrm>
            <a:off x="1071537" y="285728"/>
            <a:ext cx="4701425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000760" y="5143512"/>
            <a:ext cx="29546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 хотела Маша каши</a:t>
            </a:r>
          </a:p>
          <a:p>
            <a:r>
              <a:rPr lang="ru-RU" dirty="0" smtClean="0"/>
              <a:t>Рассердилась мама наша</a:t>
            </a:r>
          </a:p>
          <a:p>
            <a:r>
              <a:rPr lang="ru-RU" dirty="0" smtClean="0"/>
              <a:t>Брови хмурила  вот так.</a:t>
            </a:r>
          </a:p>
          <a:p>
            <a:r>
              <a:rPr lang="ru-RU" dirty="0" smtClean="0"/>
              <a:t>Каша  - это не пустяк!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7121" t="10465" r="14396" b="25581"/>
          <a:stretch>
            <a:fillRect/>
          </a:stretch>
        </p:blipFill>
        <p:spPr bwMode="auto">
          <a:xfrm>
            <a:off x="1142975" y="142852"/>
            <a:ext cx="4416167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643570" y="4929198"/>
            <a:ext cx="33575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Учимся  надувать  губы.</a:t>
            </a:r>
          </a:p>
          <a:p>
            <a:r>
              <a:rPr lang="ru-RU" dirty="0" smtClean="0"/>
              <a:t>Выражение лица капризное.</a:t>
            </a:r>
          </a:p>
          <a:p>
            <a:r>
              <a:rPr lang="ru-RU" dirty="0" smtClean="0"/>
              <a:t>Повторяем упражнение 3-5 раз.</a:t>
            </a:r>
          </a:p>
          <a:p>
            <a:r>
              <a:rPr lang="ru-RU" dirty="0" smtClean="0"/>
              <a:t>Даём время на расслабление </a:t>
            </a:r>
          </a:p>
          <a:p>
            <a:r>
              <a:rPr lang="ru-RU" dirty="0" smtClean="0"/>
              <a:t>и вновь  повторяем упражнение 3-5 раз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8797" t="7441" r="12280" b="28571"/>
          <a:stretch>
            <a:fillRect/>
          </a:stretch>
        </p:blipFill>
        <p:spPr bwMode="auto">
          <a:xfrm>
            <a:off x="1142976" y="428604"/>
            <a:ext cx="4385977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572132" y="5357826"/>
            <a:ext cx="3429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Учимся поджимать губы.</a:t>
            </a:r>
          </a:p>
          <a:p>
            <a:r>
              <a:rPr lang="ru-RU" sz="1600" dirty="0" smtClean="0"/>
              <a:t>Выражение лица злое.</a:t>
            </a:r>
          </a:p>
          <a:p>
            <a:r>
              <a:rPr lang="ru-RU" sz="1600" dirty="0" smtClean="0"/>
              <a:t>Повторяем упражнение 3- 5 раз. Даём время на расслабление и снова повторяем 3-5 раз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 глаза закрытыми под счёт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385" t="3750" r="2154" b="15000"/>
          <a:stretch>
            <a:fillRect/>
          </a:stretch>
        </p:blipFill>
        <p:spPr bwMode="auto">
          <a:xfrm>
            <a:off x="1428728" y="357165"/>
            <a:ext cx="4739088" cy="628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357950" y="5500702"/>
            <a:ext cx="26189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зоопарке побывали, </a:t>
            </a:r>
          </a:p>
          <a:p>
            <a:r>
              <a:rPr lang="ru-RU" dirty="0" smtClean="0"/>
              <a:t>Крокодила увидали.</a:t>
            </a:r>
          </a:p>
          <a:p>
            <a:r>
              <a:rPr lang="ru-RU" dirty="0" smtClean="0"/>
              <a:t>Он зубастый! Так и знай!</a:t>
            </a:r>
          </a:p>
          <a:p>
            <a:r>
              <a:rPr lang="ru-RU" dirty="0" smtClean="0"/>
              <a:t>Брови выше поднимай.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9737" t="14103" r="6524" b="29487"/>
          <a:stretch>
            <a:fillRect/>
          </a:stretch>
        </p:blipFill>
        <p:spPr bwMode="auto">
          <a:xfrm>
            <a:off x="1214414" y="142852"/>
            <a:ext cx="5236081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143636" y="5429264"/>
            <a:ext cx="27696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Рассердилась  наша Люба</a:t>
            </a:r>
          </a:p>
          <a:p>
            <a:r>
              <a:rPr lang="ru-RU" dirty="0" smtClean="0"/>
              <a:t>И теперь поджала губы.</a:t>
            </a:r>
          </a:p>
          <a:p>
            <a:r>
              <a:rPr lang="ru-RU" dirty="0" smtClean="0"/>
              <a:t>Ну и ну, моя  подружка</a:t>
            </a:r>
          </a:p>
          <a:p>
            <a:r>
              <a:rPr lang="ru-RU" dirty="0" smtClean="0"/>
              <a:t>Так похожа на лягушку.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7802" t="10417" r="6541" b="25595"/>
          <a:stretch>
            <a:fillRect/>
          </a:stretch>
        </p:blipFill>
        <p:spPr bwMode="auto">
          <a:xfrm>
            <a:off x="1357290" y="100829"/>
            <a:ext cx="4572032" cy="578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500694" y="5214950"/>
            <a:ext cx="35004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Учимся быстро – </a:t>
            </a:r>
            <a:r>
              <a:rPr lang="ru-RU" dirty="0" err="1" smtClean="0"/>
              <a:t>быстро</a:t>
            </a:r>
            <a:r>
              <a:rPr lang="ru-RU" dirty="0" smtClean="0"/>
              <a:t> моргать.</a:t>
            </a:r>
          </a:p>
          <a:p>
            <a:r>
              <a:rPr lang="ru-RU" dirty="0" smtClean="0"/>
              <a:t>Лицо спокойно.</a:t>
            </a:r>
          </a:p>
          <a:p>
            <a:r>
              <a:rPr lang="ru-RU" dirty="0" smtClean="0"/>
              <a:t>Повторяем 3-5 раз.</a:t>
            </a:r>
          </a:p>
          <a:p>
            <a:r>
              <a:rPr lang="ru-RU" dirty="0" smtClean="0"/>
              <a:t>Затем  расслабляемся </a:t>
            </a:r>
          </a:p>
          <a:p>
            <a:r>
              <a:rPr lang="ru-RU" dirty="0" smtClean="0"/>
              <a:t>и снова повторяем 3-5 раз.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</TotalTime>
  <Words>348</Words>
  <Application>Microsoft Office PowerPoint</Application>
  <PresentationFormat>Экран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Весёлая  мимическая гимнастика</vt:lpstr>
      <vt:lpstr>Двигаем сомкнутыми губами из стороны в сторону  выполняем   3-5 раз.                                Затем отдыхаем , расслабляемся и снова выполняем 3-5 раз</vt:lpstr>
      <vt:lpstr>Учимся надувать то одну, то другую щёку. Повторяем упражнение  3-5раз.                             Даём время для отдыха и расслабления и снова повторяем упражнение                   3-5 раз</vt:lpstr>
      <vt:lpstr>Презентация PowerPoint</vt:lpstr>
      <vt:lpstr>Презентация PowerPoint</vt:lpstr>
      <vt:lpstr>Презентация PowerPoint</vt:lpstr>
      <vt:lpstr>М глаза закрытыми под счёт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,</vt:lpstr>
      <vt:lpstr>Мимическая гимнастика поможет  -укрепить мимические мышцы, - развить артикуляционную моторику  - подготовить  ребёнка к овладению трудными звуками русского языка .   При системных занятиях мимика станет более выразительной, лицо более живым, дикция более чёткой. Все упражнения  следует выполнять взрослому вместе с ребёнком, сидя перед зеркалом. После каждого упражнения немножко отдохнуть, расслабиться, проглотить слюну .   Повторять упражнения не более    3- 5 раз. Заниматься ежедневно от  5 до 8-10 мин в зависимости от возраста ребёнка.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Весёлая  мимическая гимнастика</dc:title>
  <dc:creator>User</dc:creator>
  <cp:lastModifiedBy>USER</cp:lastModifiedBy>
  <cp:revision>13</cp:revision>
  <dcterms:created xsi:type="dcterms:W3CDTF">2014-10-23T13:25:25Z</dcterms:created>
  <dcterms:modified xsi:type="dcterms:W3CDTF">2020-04-08T10:39:18Z</dcterms:modified>
</cp:coreProperties>
</file>