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75" r:id="rId5"/>
    <p:sldId id="269" r:id="rId6"/>
    <p:sldId id="274" r:id="rId7"/>
    <p:sldId id="259" r:id="rId8"/>
    <p:sldId id="260" r:id="rId9"/>
    <p:sldId id="261" r:id="rId10"/>
    <p:sldId id="262" r:id="rId11"/>
    <p:sldId id="278" r:id="rId12"/>
    <p:sldId id="279" r:id="rId13"/>
    <p:sldId id="286" r:id="rId14"/>
    <p:sldId id="264" r:id="rId15"/>
    <p:sldId id="263" r:id="rId16"/>
    <p:sldId id="265" r:id="rId17"/>
    <p:sldId id="268" r:id="rId18"/>
    <p:sldId id="266" r:id="rId19"/>
    <p:sldId id="267" r:id="rId20"/>
    <p:sldId id="280" r:id="rId21"/>
    <p:sldId id="284" r:id="rId22"/>
    <p:sldId id="270" r:id="rId23"/>
    <p:sldId id="271" r:id="rId24"/>
    <p:sldId id="272" r:id="rId25"/>
    <p:sldId id="273" r:id="rId26"/>
    <p:sldId id="276" r:id="rId27"/>
    <p:sldId id="277" r:id="rId28"/>
    <p:sldId id="282" r:id="rId29"/>
    <p:sldId id="283" r:id="rId30"/>
    <p:sldId id="285" r:id="rId31"/>
    <p:sldId id="281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87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606" autoAdjust="0"/>
  </p:normalViewPr>
  <p:slideViewPr>
    <p:cSldViewPr>
      <p:cViewPr varScale="1">
        <p:scale>
          <a:sx n="49" d="100"/>
          <a:sy n="49" d="100"/>
        </p:scale>
        <p:origin x="-59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B5FB04E-FC14-46A9-8B0E-7D7BCB53BAF9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AE6B966-852E-48DB-814F-C64B05714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989A4-40EB-427D-B6D0-61B78595ED03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A32C36-D4DC-4228-B82D-8A6FF11ABE8F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0AFF-800B-4B32-83CB-8464A1AFB493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2999F-712D-4933-AAC3-CB0842FB9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F583-EBF6-445A-A3DC-3FFD17E5B2F1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1117-3F9F-409C-91AA-4A9E81448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5C078-8397-4550-A45D-0FFB9EA38215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6E34-693D-42CF-8194-351C9F0C9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FE3F-1486-4D5B-B394-97239247821E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3466-5812-4023-9F1C-0F0CD1EEC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B81A-109D-44FD-89B5-6139E3BC77FA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5381-B077-4B5C-BA05-FB14D7A34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2C8D-A680-4249-B334-ED1A15500D2B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E941-363F-4473-8451-CFAFBF0B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E4EA-0270-4EB0-82E9-3EC71D460F5D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46E0-62C0-4E17-A694-27B7B57FF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9F43-2584-428A-8453-3A07321F3C5C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F661-A439-424D-8478-E4A4F763B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3894-9823-432C-9AC7-6BECBB519626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EC7C-2B77-4458-B3C8-5D4BCB83B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0870-883E-43B0-ADA0-946C4B215024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D-3F1C-42EA-AC2E-C7E5C2C80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4B3D-1EF8-4F6C-9B4E-631552BFA074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EC7E-89AE-4287-B1C3-A9F2E4F21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43E2C-C1AF-483F-B129-EFAA925FBB30}" type="datetimeFigureOut">
              <a:rPr lang="ru-RU"/>
              <a:pPr>
                <a:defRPr/>
              </a:pPr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C7AA35-B7A8-4BA2-8E24-C0115C20F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2296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C000"/>
                </a:solidFill>
              </a:rPr>
              <a:t>Артикуляционная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>
                <a:solidFill>
                  <a:srgbClr val="92D050"/>
                </a:solidFill>
              </a:rPr>
              <a:t>гимнастика</a:t>
            </a:r>
            <a:endParaRPr lang="ru-RU" sz="7300" dirty="0">
              <a:solidFill>
                <a:srgbClr val="92D05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643313"/>
            <a:ext cx="7643813" cy="17145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3714750"/>
            <a:ext cx="885825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>
              <a:defRPr/>
            </a:pP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веселых и старательных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786438"/>
            <a:ext cx="9144000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4400" dirty="0">
                <a:solidFill>
                  <a:srgbClr val="7030A0"/>
                </a:solidFill>
              </a:rPr>
              <a:t>ПОД СЧЕТ</a:t>
            </a:r>
            <a:r>
              <a:rPr lang="ru-RU" sz="4400">
                <a:solidFill>
                  <a:srgbClr val="7030A0"/>
                </a:solidFill>
              </a:rPr>
              <a:t>: </a:t>
            </a:r>
            <a:r>
              <a:rPr lang="ru-RU" sz="4400" smtClean="0">
                <a:solidFill>
                  <a:srgbClr val="7030A0"/>
                </a:solidFill>
              </a:rPr>
              <a:t>1 - 2- 3 - </a:t>
            </a:r>
            <a:r>
              <a:rPr lang="ru-RU" sz="4400">
                <a:solidFill>
                  <a:srgbClr val="7030A0"/>
                </a:solidFill>
              </a:rPr>
              <a:t>4 </a:t>
            </a:r>
            <a:r>
              <a:rPr lang="ru-RU" sz="4400" smtClean="0">
                <a:solidFill>
                  <a:srgbClr val="7030A0"/>
                </a:solidFill>
              </a:rPr>
              <a:t>- </a:t>
            </a:r>
            <a:r>
              <a:rPr lang="ru-RU" sz="4400" dirty="0">
                <a:solidFill>
                  <a:srgbClr val="7030A0"/>
                </a:solidFill>
              </a:rPr>
              <a:t>5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643578"/>
            <a:ext cx="6143636" cy="12144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92D050"/>
                </a:solidFill>
              </a:rPr>
              <a:t>ЧАСЫ: ТИК-ТАК</a:t>
            </a:r>
            <a:endParaRPr lang="ru-RU" sz="6600" dirty="0">
              <a:solidFill>
                <a:srgbClr val="92D050"/>
              </a:solidFill>
            </a:endParaRPr>
          </a:p>
        </p:txBody>
      </p:sp>
      <p:pic>
        <p:nvPicPr>
          <p:cNvPr id="12291" name="Содержимое 3" descr="IMG_80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975350" cy="564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8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ИГЛА</a:t>
            </a:r>
            <a:endParaRPr lang="ru-RU" sz="8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5" name="Содержимое 3" descr="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19283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ВАРЕНЬЕ </a:t>
            </a:r>
            <a:r>
              <a:rPr lang="ru-RU" sz="7200" dirty="0" smtClean="0">
                <a:solidFill>
                  <a:srgbClr val="0070C0"/>
                </a:solidFill>
              </a:rPr>
              <a:t>СЛИЖЕМ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14339" name="Содержимое 3" descr="00001214055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14313"/>
            <a:ext cx="6731000" cy="469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715000"/>
            <a:ext cx="8229600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5363" name="Содержимое 3" descr="1cae46185ce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08171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357188" y="5786438"/>
            <a:ext cx="8215312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/>
              <a:t>ПОЧИСТИМ ЗУБКИ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1203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7" name="Содержимое 3" descr="61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48017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0063" y="214313"/>
            <a:ext cx="8286750" cy="121443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C00000"/>
                </a:solidFill>
              </a:rPr>
              <a:t>ИНДЮК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Содержимое 3" descr="0_488b6_c7f916eb_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28625" y="0"/>
            <a:ext cx="96901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285875" y="5429250"/>
            <a:ext cx="5857875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ЛОШАДКА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Содержимое 3" descr="84c3362e04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001000" cy="6858000"/>
          </a:xfr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14875" y="5429250"/>
            <a:ext cx="4429125" cy="1428750"/>
          </a:xfrm>
          <a:prstGeom prst="round2DiagRect">
            <a:avLst/>
          </a:prstGeom>
          <a:ln>
            <a:solidFill>
              <a:srgbClr val="978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0070C0"/>
                </a:solidFill>
              </a:rPr>
              <a:t>ГРИБОЧЕК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>ГАРМОШКА</a:t>
            </a:r>
            <a:endParaRPr lang="ru-RU" sz="7200" dirty="0"/>
          </a:p>
        </p:txBody>
      </p:sp>
      <p:pic>
        <p:nvPicPr>
          <p:cNvPr id="19459" name="Содержимое 3" descr="69491494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704138" cy="577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Содержимое 3" descr="28060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280400" cy="6834188"/>
          </a:xfrm>
        </p:spPr>
      </p:pic>
      <p:sp>
        <p:nvSpPr>
          <p:cNvPr id="4" name="Прямоугольник 3"/>
          <p:cNvSpPr/>
          <p:nvPr/>
        </p:nvSpPr>
        <p:spPr>
          <a:xfrm>
            <a:off x="4857750" y="5643563"/>
            <a:ext cx="4286250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/>
              <a:t>ЛОПАТА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rgbClr val="FFFF00"/>
                </a:solidFill>
              </a:rPr>
              <a:t>ЧАШКА</a:t>
            </a:r>
            <a:endParaRPr lang="ru-RU" sz="8800" dirty="0">
              <a:solidFill>
                <a:srgbClr val="FFFF00"/>
              </a:solidFill>
            </a:endParaRPr>
          </a:p>
        </p:txBody>
      </p:sp>
      <p:pic>
        <p:nvPicPr>
          <p:cNvPr id="21507" name="Содержимое 3" descr="20070713104651_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9144000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5572140"/>
            <a:ext cx="8229600" cy="12858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FFC000"/>
                </a:solidFill>
                <a:effectLst/>
              </a:rPr>
              <a:t>ХОМКА</a:t>
            </a:r>
            <a:endParaRPr lang="ru-RU" sz="8000" dirty="0">
              <a:solidFill>
                <a:srgbClr val="FFC000"/>
              </a:solidFill>
              <a:effectLst/>
            </a:endParaRPr>
          </a:p>
        </p:txBody>
      </p:sp>
      <p:pic>
        <p:nvPicPr>
          <p:cNvPr id="4099" name="Содержимое 3" descr="1254034615_img_9384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237" y="214290"/>
            <a:ext cx="5001871" cy="54292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2531" name="Содержимое 3" descr="1236700581_img_18457562_4034_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83406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3929063" y="6000750"/>
            <a:ext cx="521493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7030A0"/>
                </a:solidFill>
              </a:rPr>
              <a:t>КАЧЕЛИ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rgbClr val="FFC000"/>
                </a:solidFill>
              </a:rPr>
              <a:t>ПОЛЗЕМ </a:t>
            </a:r>
            <a:r>
              <a:rPr lang="ru-RU" sz="6000" dirty="0" smtClean="0">
                <a:solidFill>
                  <a:srgbClr val="00B0F0"/>
                </a:solidFill>
              </a:rPr>
              <a:t>ПО</a:t>
            </a:r>
            <a:r>
              <a:rPr lang="ru-RU" sz="5400" dirty="0" smtClean="0">
                <a:solidFill>
                  <a:srgbClr val="00B050"/>
                </a:solidFill>
              </a:rPr>
              <a:t> СТУПЕНЬКАМ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23555" name="Содержимое 3" descr="nitey_nite_83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7143750" cy="57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Содержимое 3" descr="67321_325_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297863" cy="6223000"/>
          </a:xfrm>
        </p:spPr>
      </p:pic>
      <p:sp>
        <p:nvSpPr>
          <p:cNvPr id="4" name="Прямоугольник 3"/>
          <p:cNvSpPr/>
          <p:nvPr/>
        </p:nvSpPr>
        <p:spPr>
          <a:xfrm>
            <a:off x="5500688" y="5929313"/>
            <a:ext cx="3643312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dirty="0"/>
              <a:t>ЗАБОР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ЧАЙНИК</a:t>
            </a:r>
            <a:r>
              <a:rPr lang="ru-RU" sz="7200" dirty="0" smtClean="0"/>
              <a:t>    </a:t>
            </a:r>
            <a:r>
              <a:rPr lang="ru-RU" sz="7200" dirty="0" smtClean="0">
                <a:solidFill>
                  <a:schemeClr val="tx1"/>
                </a:solidFill>
              </a:rPr>
              <a:t>КИПИТ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25603" name="Содержимое 3" descr="FR9SZOEF9052CH9.MEDIUM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6858000" cy="5643562"/>
          </a:xfrm>
        </p:spPr>
      </p:pic>
      <p:sp>
        <p:nvSpPr>
          <p:cNvPr id="4" name="Прямоугольник 3"/>
          <p:cNvSpPr/>
          <p:nvPr/>
        </p:nvSpPr>
        <p:spPr>
          <a:xfrm>
            <a:off x="4143375" y="1285875"/>
            <a:ext cx="435768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/>
              <a:t>С-С-С-С-С-!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Содержимое 3" descr="cC8ZQ6uq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3" y="0"/>
            <a:ext cx="9113837" cy="6858000"/>
          </a:xfrm>
        </p:spPr>
      </p:pic>
      <p:sp>
        <p:nvSpPr>
          <p:cNvPr id="4" name="Овал 3"/>
          <p:cNvSpPr/>
          <p:nvPr/>
        </p:nvSpPr>
        <p:spPr>
          <a:xfrm>
            <a:off x="285750" y="4929188"/>
            <a:ext cx="4000500" cy="192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/>
              <a:t>З-З-З-З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/>
              <a:t>Ж-Ж-Ж-Ж !</a:t>
            </a:r>
            <a:endParaRPr lang="ru-RU" sz="8000" dirty="0"/>
          </a:p>
        </p:txBody>
      </p:sp>
      <p:pic>
        <p:nvPicPr>
          <p:cNvPr id="27651" name="Содержимое 3" descr="0_4679f_4098accb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0"/>
            <a:ext cx="8215312" cy="544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857892"/>
            <a:ext cx="5872146" cy="10001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7200" dirty="0" smtClean="0"/>
              <a:t>Ш-Ш-Ш-Ш !</a:t>
            </a:r>
            <a:endParaRPr lang="ru-RU" sz="7200" dirty="0"/>
          </a:p>
        </p:txBody>
      </p:sp>
      <p:pic>
        <p:nvPicPr>
          <p:cNvPr id="28675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0"/>
            <a:ext cx="6286500" cy="63246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3357563" y="5929313"/>
            <a:ext cx="5143500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dirty="0">
                <a:solidFill>
                  <a:srgbClr val="0070C0"/>
                </a:solidFill>
              </a:rPr>
              <a:t>Ш-Ш-Ш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9699" name="Содержимое 3" descr="shariki0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8913"/>
            <a:ext cx="9023350" cy="6669087"/>
          </a:xfrm>
        </p:spPr>
      </p:pic>
      <p:sp>
        <p:nvSpPr>
          <p:cNvPr id="5" name="10-конечная звезда 4"/>
          <p:cNvSpPr/>
          <p:nvPr/>
        </p:nvSpPr>
        <p:spPr>
          <a:xfrm>
            <a:off x="500063" y="5143500"/>
            <a:ext cx="1500187" cy="1343025"/>
          </a:xfrm>
          <a:prstGeom prst="star10">
            <a:avLst>
              <a:gd name="adj" fmla="val 50000"/>
              <a:gd name="hf" fmla="val 105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>
                <a:solidFill>
                  <a:schemeClr val="bg1"/>
                </a:solidFill>
              </a:rPr>
              <a:t>Ш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2500313" y="428625"/>
            <a:ext cx="1700212" cy="14859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>
                <a:solidFill>
                  <a:schemeClr val="bg1"/>
                </a:solidFill>
              </a:rPr>
              <a:t>Ш</a:t>
            </a:r>
          </a:p>
        </p:txBody>
      </p:sp>
      <p:sp>
        <p:nvSpPr>
          <p:cNvPr id="7" name="10-конечная звезда 6"/>
          <p:cNvSpPr/>
          <p:nvPr/>
        </p:nvSpPr>
        <p:spPr>
          <a:xfrm>
            <a:off x="6215063" y="642938"/>
            <a:ext cx="1700212" cy="14859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>
                <a:solidFill>
                  <a:schemeClr val="bg1"/>
                </a:solidFill>
              </a:rPr>
              <a:t>Ш</a:t>
            </a:r>
          </a:p>
        </p:txBody>
      </p:sp>
      <p:sp>
        <p:nvSpPr>
          <p:cNvPr id="8" name="6-конечная звезда 7"/>
          <p:cNvSpPr/>
          <p:nvPr/>
        </p:nvSpPr>
        <p:spPr>
          <a:xfrm>
            <a:off x="5786438" y="4357688"/>
            <a:ext cx="1628775" cy="19145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>
                <a:solidFill>
                  <a:schemeClr val="bg1"/>
                </a:solidFill>
              </a:rPr>
              <a:t>Ш</a:t>
            </a:r>
          </a:p>
        </p:txBody>
      </p:sp>
      <p:sp>
        <p:nvSpPr>
          <p:cNvPr id="9" name="32-конечная звезда 8"/>
          <p:cNvSpPr/>
          <p:nvPr/>
        </p:nvSpPr>
        <p:spPr>
          <a:xfrm>
            <a:off x="2857500" y="2928938"/>
            <a:ext cx="1500188" cy="14859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dirty="0">
                <a:solidFill>
                  <a:schemeClr val="bg1"/>
                </a:solidFill>
              </a:rPr>
              <a:t>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23" name="Содержимое 3" descr="parohody-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02450"/>
          </a:xfrm>
        </p:spPr>
      </p:pic>
      <p:sp>
        <p:nvSpPr>
          <p:cNvPr id="4" name="Прямоугольник 3"/>
          <p:cNvSpPr/>
          <p:nvPr/>
        </p:nvSpPr>
        <p:spPr>
          <a:xfrm>
            <a:off x="5429250" y="6000750"/>
            <a:ext cx="371475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dirty="0">
                <a:solidFill>
                  <a:srgbClr val="0070C0"/>
                </a:solidFill>
              </a:rPr>
              <a:t>Л-Л-Л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1747" name="Содержимое 3" descr="fadeeva_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186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429250" y="5643563"/>
            <a:ext cx="3714750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dirty="0">
                <a:solidFill>
                  <a:schemeClr val="accent6">
                    <a:lumMod val="75000"/>
                  </a:schemeClr>
                </a:solidFill>
              </a:rPr>
              <a:t>И-И-И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786314" y="2357430"/>
            <a:ext cx="4357686" cy="13684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СУСЛИК</a:t>
            </a:r>
            <a:endParaRPr lang="ru-RU" sz="8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Содержимое 3" descr="275px-Суслик_длиннохвостый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815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2771" name="Содержимое 3" descr="0_4d242_e7d671cf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26250"/>
          </a:xfrm>
        </p:spPr>
      </p:pic>
      <p:sp>
        <p:nvSpPr>
          <p:cNvPr id="4" name="Прямоугольник 3"/>
          <p:cNvSpPr/>
          <p:nvPr/>
        </p:nvSpPr>
        <p:spPr>
          <a:xfrm>
            <a:off x="5857875" y="5929313"/>
            <a:ext cx="3286125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/>
              <a:t>Ы-Ы-Ы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3795" name="Содержимое 3" descr="clippe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9063" y="0"/>
            <a:ext cx="926306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4572000" y="5857875"/>
            <a:ext cx="45720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0070C0"/>
                </a:solidFill>
              </a:rPr>
              <a:t>Р-Р-Р-Р-Р-Р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29600" cy="21602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8800" dirty="0" smtClean="0">
                <a:solidFill>
                  <a:srgbClr val="00B0F0"/>
                </a:solidFill>
              </a:rPr>
              <a:t>КОНЕЦ</a:t>
            </a:r>
            <a:endParaRPr lang="ru-RU" sz="8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3786190"/>
            <a:ext cx="3043230" cy="2632084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FFC000"/>
                </a:solidFill>
              </a:rPr>
              <a:t>ОПЯТЬ</a:t>
            </a:r>
            <a:br>
              <a:rPr lang="ru-RU" sz="6600" dirty="0" smtClean="0">
                <a:solidFill>
                  <a:srgbClr val="FFC000"/>
                </a:solidFill>
              </a:rPr>
            </a:br>
            <a:r>
              <a:rPr lang="ru-RU" sz="6600" dirty="0" smtClean="0">
                <a:solidFill>
                  <a:srgbClr val="FFC000"/>
                </a:solidFill>
              </a:rPr>
              <a:t>ХОМКА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6147" name="Содержимое 3" descr="389432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740400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FFC000"/>
                </a:solidFill>
              </a:rPr>
              <a:t>РОТИК</a:t>
            </a:r>
            <a:r>
              <a:rPr lang="ru-RU" sz="7200" dirty="0" smtClean="0"/>
              <a:t> ОТКРЫВАЕМ</a:t>
            </a:r>
            <a:endParaRPr lang="ru-RU" sz="7200" dirty="0"/>
          </a:p>
        </p:txBody>
      </p:sp>
      <p:pic>
        <p:nvPicPr>
          <p:cNvPr id="7171" name="Содержимое 3" descr="435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636000" cy="5500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40362"/>
            <a:ext cx="822960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FFC000"/>
                </a:solidFill>
              </a:rPr>
              <a:t>РОТИК</a:t>
            </a:r>
            <a:r>
              <a:rPr lang="ru-RU" sz="7200" dirty="0" smtClean="0">
                <a:solidFill>
                  <a:schemeClr val="tx1">
                    <a:lumMod val="85000"/>
                  </a:schemeClr>
                </a:solidFill>
              </a:rPr>
              <a:t> ЗАКРЫВАЕМ</a:t>
            </a:r>
            <a:endParaRPr lang="ru-RU" sz="7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8195" name="Содержимое 3" descr="img_26085659_15_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0"/>
            <a:ext cx="7858125" cy="5214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УЛЫБАЕМСЯ !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9219" name="Содержимое 3" descr="0496c78980_6558800_13965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0"/>
            <a:ext cx="5283200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572140"/>
            <a:ext cx="4286248" cy="12858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>ХОБОТОК</a:t>
            </a:r>
            <a:endParaRPr lang="ru-RU" sz="7200" dirty="0"/>
          </a:p>
        </p:txBody>
      </p:sp>
      <p:pic>
        <p:nvPicPr>
          <p:cNvPr id="10243" name="Содержимое 3" descr="semaine_05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-692150"/>
            <a:ext cx="5903913" cy="7550150"/>
          </a:xfrm>
        </p:spPr>
      </p:pic>
      <p:sp>
        <p:nvSpPr>
          <p:cNvPr id="5" name="Прямоугольник 4"/>
          <p:cNvSpPr/>
          <p:nvPr/>
        </p:nvSpPr>
        <p:spPr>
          <a:xfrm>
            <a:off x="1643063" y="5500688"/>
            <a:ext cx="3143250" cy="785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FFC000"/>
                </a:solidFill>
              </a:rPr>
              <a:t>ОРЕШЕК</a:t>
            </a:r>
            <a:endParaRPr lang="ru-RU" sz="7200" dirty="0">
              <a:solidFill>
                <a:srgbClr val="FFC000"/>
              </a:solidFill>
            </a:endParaRPr>
          </a:p>
        </p:txBody>
      </p:sp>
      <p:pic>
        <p:nvPicPr>
          <p:cNvPr id="11267" name="Содержимое 3" descr="0_49735_1652a0a1_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500813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566</TotalTime>
  <Words>72</Words>
  <Application>Microsoft Office PowerPoint</Application>
  <PresentationFormat>Экран (4:3)</PresentationFormat>
  <Paragraphs>42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Wingdings 2</vt:lpstr>
      <vt:lpstr>Wingdings</vt:lpstr>
      <vt:lpstr>Wingdings 3</vt:lpstr>
      <vt:lpstr>Апекс</vt:lpstr>
      <vt:lpstr>Артикуляционная гимнастика</vt:lpstr>
      <vt:lpstr>ХОМКА</vt:lpstr>
      <vt:lpstr>СУСЛИК</vt:lpstr>
      <vt:lpstr>ОПЯТЬ ХОМКА</vt:lpstr>
      <vt:lpstr>РОТИК ОТКРЫВАЕМ</vt:lpstr>
      <vt:lpstr>РОТИК ЗАКРЫВАЕМ</vt:lpstr>
      <vt:lpstr>УЛЫБАЕМСЯ !</vt:lpstr>
      <vt:lpstr>ХОБОТОК</vt:lpstr>
      <vt:lpstr>ОРЕШЕК</vt:lpstr>
      <vt:lpstr>ЧАСЫ: ТИК-ТАК</vt:lpstr>
      <vt:lpstr>ИГЛА</vt:lpstr>
      <vt:lpstr>ВАРЕНЬЕ СЛИЖЕМ</vt:lpstr>
      <vt:lpstr>Слайд 13</vt:lpstr>
      <vt:lpstr>Слайд 14</vt:lpstr>
      <vt:lpstr>Слайд 15</vt:lpstr>
      <vt:lpstr>Слайд 16</vt:lpstr>
      <vt:lpstr>ГАРМОШКА</vt:lpstr>
      <vt:lpstr>Слайд 18</vt:lpstr>
      <vt:lpstr>ЧАШКА</vt:lpstr>
      <vt:lpstr>Слайд 20</vt:lpstr>
      <vt:lpstr>ПОЛЗЕМ ПО СТУПЕНЬКАМ</vt:lpstr>
      <vt:lpstr>Слайд 22</vt:lpstr>
      <vt:lpstr>ЧАЙНИК    КИПИТ</vt:lpstr>
      <vt:lpstr>Слайд 24</vt:lpstr>
      <vt:lpstr>Ж-Ж-Ж-Ж !</vt:lpstr>
      <vt:lpstr>Ш-Ш-Ш-Ш !</vt:lpstr>
      <vt:lpstr>Слайд 27</vt:lpstr>
      <vt:lpstr>Слайд 28</vt:lpstr>
      <vt:lpstr>Слайд 29</vt:lpstr>
      <vt:lpstr>Слайд 30</vt:lpstr>
      <vt:lpstr>Слайд 31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Compik</cp:lastModifiedBy>
  <cp:revision>78</cp:revision>
  <dcterms:created xsi:type="dcterms:W3CDTF">2011-04-11T08:57:59Z</dcterms:created>
  <dcterms:modified xsi:type="dcterms:W3CDTF">2012-01-05T07:43:43Z</dcterms:modified>
</cp:coreProperties>
</file>