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80" r:id="rId17"/>
    <p:sldId id="28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D04-3C79-4694-8187-E8A918C19960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CEC7-2BC5-4DBA-BA1D-7C06E258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CEC7-2BC5-4DBA-BA1D-7C06E25850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29.07.2012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571613"/>
            <a:ext cx="5600712" cy="2286016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«Артикуляционная гимнастика»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учитель-логопед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Манжосина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Наталья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err="1" smtClean="0">
                <a:solidFill>
                  <a:schemeClr val="tx1"/>
                </a:solidFill>
              </a:rPr>
              <a:t>урабовна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детский сад № 102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г. Калининград.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436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3206" cy="255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3069769" cy="25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</a:t>
            </a:r>
          </a:p>
          <a:p>
            <a:r>
              <a:rPr lang="ru-RU" dirty="0" smtClean="0"/>
              <a:t>«Пароход гудит»</a:t>
            </a:r>
          </a:p>
          <a:p>
            <a:r>
              <a:rPr lang="ru-RU" dirty="0" smtClean="0"/>
              <a:t>-Губы </a:t>
            </a:r>
            <a:r>
              <a:rPr lang="ru-RU" dirty="0" smtClean="0"/>
              <a:t>в улыбке</a:t>
            </a:r>
          </a:p>
          <a:p>
            <a:r>
              <a:rPr lang="ru-RU" dirty="0" smtClean="0"/>
              <a:t>-Открыть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-С </a:t>
            </a:r>
            <a:r>
              <a:rPr lang="ru-RU" dirty="0" smtClean="0"/>
              <a:t>напряжением произнести долгое «</a:t>
            </a:r>
            <a:r>
              <a:rPr lang="ru-RU" dirty="0" err="1" smtClean="0"/>
              <a:t>ы-ы-ы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700355" cy="2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6401" y="4000504"/>
            <a:ext cx="3237915" cy="26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13.</a:t>
            </a:r>
          </a:p>
          <a:p>
            <a:r>
              <a:rPr lang="ru-RU" dirty="0" smtClean="0"/>
              <a:t>«Слоник пьет»</a:t>
            </a:r>
          </a:p>
          <a:p>
            <a:r>
              <a:rPr lang="ru-RU" dirty="0" smtClean="0"/>
              <a:t>-Вытянув </a:t>
            </a:r>
            <a:r>
              <a:rPr lang="ru-RU" dirty="0" smtClean="0"/>
              <a:t>вперед губы трубочкой, образовать «хоботок слоника».</a:t>
            </a:r>
          </a:p>
          <a:p>
            <a:r>
              <a:rPr lang="ru-RU" dirty="0" smtClean="0"/>
              <a:t>«Набирать водичку»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357166"/>
            <a:ext cx="2500330" cy="22860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14.</a:t>
            </a:r>
            <a:br>
              <a:rPr lang="ru-RU" sz="1800" dirty="0" smtClean="0"/>
            </a:br>
            <a:r>
              <a:rPr lang="ru-RU" sz="1800" dirty="0" smtClean="0"/>
              <a:t>«Индюки </a:t>
            </a:r>
            <a:r>
              <a:rPr lang="ru-RU" sz="1800" dirty="0" smtClean="0"/>
              <a:t>болтают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-Языком </a:t>
            </a:r>
            <a:r>
              <a:rPr lang="ru-RU" sz="1800" dirty="0" smtClean="0"/>
              <a:t>быстро  двигать по верхней губе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бл-бл-бл-бл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500330" cy="22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268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28596" y="4000504"/>
            <a:ext cx="2500330" cy="2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256"/>
            <a:ext cx="27994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14678" y="3995678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</a:t>
            </a:r>
          </a:p>
          <a:p>
            <a:r>
              <a:rPr lang="ru-RU" dirty="0" smtClean="0"/>
              <a:t>«Орешки»</a:t>
            </a:r>
          </a:p>
          <a:p>
            <a:r>
              <a:rPr lang="ru-RU" dirty="0" smtClean="0"/>
              <a:t>-Рот </a:t>
            </a:r>
            <a:r>
              <a:rPr lang="ru-RU" dirty="0" smtClean="0"/>
              <a:t>закрыт</a:t>
            </a:r>
          </a:p>
          <a:p>
            <a:r>
              <a:rPr lang="ru-RU" dirty="0" smtClean="0"/>
              <a:t>-Кончик </a:t>
            </a:r>
            <a:r>
              <a:rPr lang="ru-RU" dirty="0" smtClean="0"/>
              <a:t>языка с напряжением поочередно упирается в щеки</a:t>
            </a:r>
          </a:p>
          <a:p>
            <a:r>
              <a:rPr lang="ru-RU" dirty="0" smtClean="0"/>
              <a:t>-На </a:t>
            </a:r>
            <a:r>
              <a:rPr lang="ru-RU" dirty="0" smtClean="0"/>
              <a:t>щеках образуются твердые шарики- «орешки»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8718"/>
            <a:ext cx="2643207" cy="22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93" y="270483"/>
            <a:ext cx="2696787" cy="23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16168"/>
            <a:ext cx="2643206" cy="25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4198771"/>
            <a:ext cx="2831276" cy="2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285728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</a:t>
            </a:r>
          </a:p>
          <a:p>
            <a:r>
              <a:rPr lang="ru-RU" dirty="0" smtClean="0"/>
              <a:t>«Качели»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-Кончик </a:t>
            </a:r>
            <a:r>
              <a:rPr lang="ru-RU" dirty="0" smtClean="0"/>
              <a:t>языка за верхние зубы</a:t>
            </a:r>
          </a:p>
          <a:p>
            <a:r>
              <a:rPr lang="ru-RU" dirty="0" smtClean="0"/>
              <a:t>-Кончик </a:t>
            </a:r>
            <a:r>
              <a:rPr lang="ru-RU" dirty="0" smtClean="0"/>
              <a:t>зыка за нижние зубы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14338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</a:t>
            </a:r>
          </a:p>
          <a:p>
            <a:r>
              <a:rPr lang="ru-RU" dirty="0" smtClean="0"/>
              <a:t>«Часики»</a:t>
            </a:r>
          </a:p>
          <a:p>
            <a:r>
              <a:rPr lang="ru-RU" dirty="0" smtClean="0"/>
              <a:t>-Улыбнуться</a:t>
            </a:r>
            <a:r>
              <a:rPr lang="ru-RU" dirty="0" smtClean="0"/>
              <a:t>, открыть рот</a:t>
            </a:r>
          </a:p>
          <a:p>
            <a:r>
              <a:rPr lang="ru-RU" dirty="0" smtClean="0"/>
              <a:t>-Кончик </a:t>
            </a:r>
            <a:r>
              <a:rPr lang="ru-RU" dirty="0" smtClean="0"/>
              <a:t>языка (как часовую стрелку)</a:t>
            </a:r>
          </a:p>
          <a:p>
            <a:r>
              <a:rPr lang="ru-RU" dirty="0" smtClean="0"/>
              <a:t>переводить </a:t>
            </a:r>
            <a:r>
              <a:rPr lang="ru-RU" dirty="0" smtClean="0"/>
              <a:t>из одного уголка рта в другой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970100" cy="20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20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50004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18.</a:t>
            </a:r>
          </a:p>
          <a:p>
            <a:r>
              <a:rPr lang="ru-RU" dirty="0" smtClean="0"/>
              <a:t>«Блинчик»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-Приоткрыть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-Положить </a:t>
            </a:r>
            <a:r>
              <a:rPr lang="ru-RU" dirty="0" smtClean="0"/>
              <a:t>широкий язык на нижнюю губу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43976"/>
            <a:ext cx="2071702" cy="22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6705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86050" y="4357694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</a:t>
            </a:r>
          </a:p>
          <a:p>
            <a:r>
              <a:rPr lang="ru-RU" dirty="0" smtClean="0"/>
              <a:t>«Вкусное варенье»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-Широким </a:t>
            </a:r>
            <a:r>
              <a:rPr lang="ru-RU" dirty="0" smtClean="0"/>
              <a:t>язычком в форме «чашечки» облизать верхнюю губу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197114" cy="21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43206" cy="21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357454" cy="22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1522" y="4500570"/>
            <a:ext cx="2532793" cy="21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1429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</a:t>
            </a:r>
          </a:p>
          <a:p>
            <a:r>
              <a:rPr lang="ru-RU" dirty="0" smtClean="0"/>
              <a:t>«Шарик»</a:t>
            </a:r>
          </a:p>
          <a:p>
            <a:r>
              <a:rPr lang="ru-RU" dirty="0" smtClean="0"/>
              <a:t>-Надуть щеки</a:t>
            </a:r>
          </a:p>
          <a:p>
            <a:r>
              <a:rPr lang="ru-RU" dirty="0" smtClean="0"/>
              <a:t>-Сдуть щеки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357694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</a:t>
            </a:r>
          </a:p>
          <a:p>
            <a:r>
              <a:rPr lang="ru-RU" dirty="0" smtClean="0"/>
              <a:t>«Гармошка»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-Сделать «грибочек» (т.е. присосать широкий язык к нёбу)</a:t>
            </a:r>
          </a:p>
          <a:p>
            <a:r>
              <a:rPr lang="ru-RU" dirty="0" smtClean="0"/>
              <a:t>-Не отрывая языка, открывать и закрывать рот (зубы не смыкать)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210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428892" cy="20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2214578" cy="21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429132"/>
            <a:ext cx="27396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</a:t>
            </a:r>
          </a:p>
          <a:p>
            <a:r>
              <a:rPr lang="ru-RU" dirty="0" smtClean="0"/>
              <a:t>«Барабанщик»</a:t>
            </a:r>
          </a:p>
          <a:p>
            <a:r>
              <a:rPr lang="ru-RU" dirty="0" smtClean="0"/>
              <a:t>-Улыбнуться</a:t>
            </a:r>
          </a:p>
          <a:p>
            <a:r>
              <a:rPr lang="ru-RU" dirty="0" smtClean="0"/>
              <a:t>-Открыть рот</a:t>
            </a:r>
          </a:p>
          <a:p>
            <a:r>
              <a:rPr lang="ru-RU" dirty="0" smtClean="0"/>
              <a:t>-Кончик языка за верхними зубами : «</a:t>
            </a:r>
            <a:r>
              <a:rPr lang="ru-RU" dirty="0" err="1" smtClean="0"/>
              <a:t>дэ-дэ-дэ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429132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Парашютик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-На кончик носа положить ватку</a:t>
            </a:r>
          </a:p>
          <a:p>
            <a:r>
              <a:rPr lang="ru-RU" dirty="0" smtClean="0"/>
              <a:t>-Широким языком в форме «</a:t>
            </a:r>
            <a:r>
              <a:rPr lang="ru-RU" dirty="0" err="1" smtClean="0"/>
              <a:t>чащечки</a:t>
            </a:r>
            <a:r>
              <a:rPr lang="ru-RU" dirty="0" smtClean="0"/>
              <a:t>», прижатым к верхней губе, сдуть ватку с носа вверх.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328878" cy="24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30490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150017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24.</a:t>
            </a:r>
          </a:p>
          <a:p>
            <a:r>
              <a:rPr lang="ru-RU" dirty="0" smtClean="0"/>
              <a:t>«Загнать мяч в ворота»</a:t>
            </a:r>
          </a:p>
          <a:p>
            <a:r>
              <a:rPr lang="ru-RU" dirty="0" smtClean="0"/>
              <a:t>-«Вытолкнуть» широкий язык между губами </a:t>
            </a:r>
          </a:p>
          <a:p>
            <a:r>
              <a:rPr lang="ru-RU" dirty="0" smtClean="0"/>
              <a:t>(словно загоняешь мяч в ворота)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81009707_trulya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0710"/>
            <a:ext cx="8715436" cy="64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просмотр!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Авторская работа с использованием картинок с сайта: </a:t>
            </a:r>
            <a:r>
              <a:rPr lang="en-US" dirty="0" smtClean="0"/>
              <a:t>www.google.ru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7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артикуляционная гимнастика?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для рук, ног- дело нам привычное и знакомое.</a:t>
            </a:r>
          </a:p>
          <a:p>
            <a:r>
              <a:rPr lang="ru-RU" dirty="0" smtClean="0"/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dirty="0" smtClean="0"/>
              <a:t>А вот зачем язык тренировать, ведь он и так «без костей»?</a:t>
            </a:r>
          </a:p>
          <a:p>
            <a:r>
              <a:rPr lang="ru-RU" dirty="0" smtClean="0"/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dirty="0" smtClean="0"/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Детям двух, трех, четырех лет артикуляционная гимнастика поможет быстрее «поставить» правильное звукопроизношение.</a:t>
            </a:r>
          </a:p>
          <a:p>
            <a:r>
              <a:rPr lang="ru-RU" sz="2800" dirty="0" smtClean="0"/>
              <a:t>Дети пяти, шести лет и далее смогут при помощи артикуляционной гимнастики во многом преодолеть уже сложившиеся нарушения произношения.</a:t>
            </a:r>
          </a:p>
          <a:p>
            <a:endParaRPr lang="ru-RU" sz="2800" dirty="0" smtClean="0"/>
          </a:p>
          <a:p>
            <a:r>
              <a:rPr lang="ru-RU" sz="2800" dirty="0" smtClean="0"/>
              <a:t>Поначалу артикуляционную гимнастику необходимо выполнять перед зеркалом. </a:t>
            </a:r>
          </a:p>
          <a:p>
            <a:r>
              <a:rPr lang="ru-RU" sz="2800" dirty="0" smtClean="0"/>
              <a:t>Будьте терпеливы, ласковы и спокойны, и все получится.</a:t>
            </a:r>
          </a:p>
          <a:p>
            <a:r>
              <a:rPr lang="ru-RU" sz="2800" dirty="0" smtClean="0"/>
              <a:t>Занимайтесь с ребенком ежедневно по 5-7 минут.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Начнем выполнять артикуляционную гимнастику: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1909775" cy="18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71448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</a:t>
            </a:r>
          </a:p>
          <a:p>
            <a:r>
              <a:rPr lang="ru-RU" sz="2000" dirty="0" smtClean="0"/>
              <a:t>«Окошко»</a:t>
            </a:r>
          </a:p>
          <a:p>
            <a:r>
              <a:rPr lang="ru-RU" sz="2000" dirty="0" smtClean="0"/>
              <a:t>-Широко </a:t>
            </a:r>
            <a:r>
              <a:rPr lang="ru-RU" sz="2000" dirty="0" smtClean="0"/>
              <a:t>открыть рот – «жарко»</a:t>
            </a:r>
          </a:p>
          <a:p>
            <a:r>
              <a:rPr lang="ru-RU" sz="2000" dirty="0" smtClean="0"/>
              <a:t>-Закрыть </a:t>
            </a:r>
            <a:r>
              <a:rPr lang="ru-RU" sz="2000" dirty="0" smtClean="0"/>
              <a:t>рот – «холодно»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206937" cy="17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54304" cy="24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240" y="642918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</a:p>
          <a:p>
            <a:r>
              <a:rPr lang="ru-RU" dirty="0" smtClean="0"/>
              <a:t>«Чистим зубки»</a:t>
            </a:r>
          </a:p>
          <a:p>
            <a:r>
              <a:rPr lang="ru-RU" dirty="0" smtClean="0"/>
              <a:t>-Улыбнуться</a:t>
            </a:r>
            <a:r>
              <a:rPr lang="ru-RU" dirty="0" smtClean="0"/>
              <a:t>, открыть рот</a:t>
            </a:r>
          </a:p>
          <a:p>
            <a:r>
              <a:rPr lang="ru-RU" dirty="0" smtClean="0"/>
              <a:t>-Кончиком </a:t>
            </a:r>
            <a:r>
              <a:rPr lang="ru-RU" dirty="0" smtClean="0"/>
              <a:t>языка с внутренней стороны «почистить» поочередно нижние и верхние зубы.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669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571768" cy="25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3571876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</a:p>
          <a:p>
            <a:r>
              <a:rPr lang="ru-RU" dirty="0" smtClean="0"/>
              <a:t>«Месим тесто»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-Пошлепать </a:t>
            </a:r>
            <a:r>
              <a:rPr lang="ru-RU" dirty="0" smtClean="0"/>
              <a:t>языком между губами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пя-пя-пя-пя-пя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-Покусать </a:t>
            </a:r>
            <a:r>
              <a:rPr lang="ru-RU" dirty="0" smtClean="0"/>
              <a:t>кончик языка зубками</a:t>
            </a:r>
          </a:p>
          <a:p>
            <a:r>
              <a:rPr lang="ru-RU" dirty="0" smtClean="0"/>
              <a:t>(Чередовать эти два движения)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407194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71768" cy="25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1"/>
            <a:ext cx="2571768" cy="255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3154108" cy="25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3114695" cy="26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00042"/>
            <a:ext cx="2754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</a:p>
          <a:p>
            <a:r>
              <a:rPr lang="ru-RU" dirty="0" smtClean="0"/>
              <a:t>«Чашечка»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-Широко </a:t>
            </a:r>
            <a:r>
              <a:rPr lang="ru-RU" dirty="0" smtClean="0"/>
              <a:t>открыть рот</a:t>
            </a:r>
          </a:p>
          <a:p>
            <a:r>
              <a:rPr lang="ru-RU" dirty="0" smtClean="0"/>
              <a:t>-Высунуть </a:t>
            </a:r>
            <a:r>
              <a:rPr lang="ru-RU" dirty="0" smtClean="0"/>
              <a:t>широкий язык </a:t>
            </a:r>
          </a:p>
          <a:p>
            <a:r>
              <a:rPr lang="ru-RU" dirty="0" smtClean="0"/>
              <a:t>-Придать </a:t>
            </a:r>
            <a:r>
              <a:rPr lang="ru-RU" dirty="0" smtClean="0"/>
              <a:t>ему форму </a:t>
            </a:r>
          </a:p>
          <a:p>
            <a:r>
              <a:rPr lang="ru-RU" dirty="0" smtClean="0"/>
              <a:t>«чашечки»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421481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</a:p>
          <a:p>
            <a:r>
              <a:rPr lang="ru-RU" dirty="0" smtClean="0"/>
              <a:t>«Дудочка»</a:t>
            </a:r>
          </a:p>
          <a:p>
            <a:r>
              <a:rPr lang="ru-RU" dirty="0" smtClean="0"/>
              <a:t>-С </a:t>
            </a:r>
            <a:r>
              <a:rPr lang="ru-RU" dirty="0" smtClean="0"/>
              <a:t>напряжением вытянуть губы</a:t>
            </a:r>
          </a:p>
          <a:p>
            <a:r>
              <a:rPr lang="ru-RU" dirty="0" smtClean="0"/>
              <a:t>(зубы сомкнуты)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81279" cy="24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7272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35716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</a:p>
          <a:p>
            <a:r>
              <a:rPr lang="ru-RU" dirty="0" smtClean="0"/>
              <a:t>«Заборчик»</a:t>
            </a:r>
          </a:p>
          <a:p>
            <a:r>
              <a:rPr lang="ru-RU" dirty="0" smtClean="0"/>
              <a:t>-Улыбнуться</a:t>
            </a:r>
            <a:r>
              <a:rPr lang="ru-RU" dirty="0" smtClean="0"/>
              <a:t>, с напряжением обнажив сомкнутые зубы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571768" cy="2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832118" cy="23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14678" y="4214818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</a:p>
          <a:p>
            <a:r>
              <a:rPr lang="ru-RU" dirty="0" smtClean="0"/>
              <a:t>«Маляр»</a:t>
            </a:r>
          </a:p>
          <a:p>
            <a:r>
              <a:rPr lang="ru-RU" dirty="0" smtClean="0"/>
              <a:t>-Губы </a:t>
            </a:r>
            <a:r>
              <a:rPr lang="ru-RU" dirty="0" smtClean="0"/>
              <a:t>в улыбке</a:t>
            </a:r>
          </a:p>
          <a:p>
            <a:r>
              <a:rPr lang="ru-RU" dirty="0" smtClean="0"/>
              <a:t>-Приоткрыть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-Кончиком </a:t>
            </a:r>
            <a:r>
              <a:rPr lang="ru-RU" dirty="0" smtClean="0"/>
              <a:t>языка «покрасить» (погладить) нёбо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643206" cy="26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061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43206" cy="26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3071834" cy="2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71480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</a:p>
          <a:p>
            <a:r>
              <a:rPr lang="ru-RU" dirty="0" smtClean="0"/>
              <a:t>«Грибочек»</a:t>
            </a:r>
          </a:p>
          <a:p>
            <a:r>
              <a:rPr lang="ru-RU" dirty="0" smtClean="0"/>
              <a:t>-Улыбнуться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</a:t>
            </a:r>
            <a:r>
              <a:rPr lang="ru-RU" dirty="0" smtClean="0"/>
              <a:t>языком, </a:t>
            </a:r>
            <a:r>
              <a:rPr lang="ru-RU" dirty="0" smtClean="0"/>
              <a:t>(будто </a:t>
            </a:r>
            <a:r>
              <a:rPr lang="ru-RU" dirty="0" smtClean="0"/>
              <a:t>едешь на </a:t>
            </a:r>
            <a:r>
              <a:rPr lang="ru-RU" dirty="0" smtClean="0"/>
              <a:t>лошадке)</a:t>
            </a:r>
            <a:endParaRPr lang="ru-RU" dirty="0" smtClean="0"/>
          </a:p>
          <a:p>
            <a:r>
              <a:rPr lang="ru-RU" dirty="0" smtClean="0"/>
              <a:t>-Присосать </a:t>
            </a:r>
            <a:r>
              <a:rPr lang="ru-RU" dirty="0" smtClean="0"/>
              <a:t>к небу широкий язык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3995678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</a:t>
            </a:r>
          </a:p>
          <a:p>
            <a:r>
              <a:rPr lang="ru-RU" dirty="0" smtClean="0"/>
              <a:t>«Киска»</a:t>
            </a:r>
          </a:p>
          <a:p>
            <a:r>
              <a:rPr lang="ru-RU" dirty="0" smtClean="0"/>
              <a:t>-Губы </a:t>
            </a:r>
            <a:r>
              <a:rPr lang="ru-RU" dirty="0" smtClean="0"/>
              <a:t>в улыбке, рот открыт</a:t>
            </a:r>
          </a:p>
          <a:p>
            <a:r>
              <a:rPr lang="ru-RU" dirty="0" smtClean="0"/>
              <a:t>-Кончик </a:t>
            </a:r>
            <a:r>
              <a:rPr lang="ru-RU" dirty="0" smtClean="0"/>
              <a:t>языка упирается в нижние зубы</a:t>
            </a:r>
          </a:p>
          <a:p>
            <a:r>
              <a:rPr lang="ru-RU" dirty="0" smtClean="0"/>
              <a:t>-Выгнуть </a:t>
            </a:r>
            <a:r>
              <a:rPr lang="ru-RU" dirty="0" smtClean="0"/>
              <a:t>язык горкой, упираясь кончиком языка в нижние зубы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286016" cy="21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580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74462"/>
            <a:ext cx="2357454" cy="23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429132"/>
            <a:ext cx="26053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42860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</a:t>
            </a:r>
          </a:p>
          <a:p>
            <a:r>
              <a:rPr lang="ru-RU" dirty="0" smtClean="0"/>
              <a:t>«Поймаем мышку»</a:t>
            </a:r>
          </a:p>
          <a:p>
            <a:r>
              <a:rPr lang="ru-RU" dirty="0" smtClean="0"/>
              <a:t>-Губы </a:t>
            </a:r>
            <a:r>
              <a:rPr lang="ru-RU" dirty="0" smtClean="0"/>
              <a:t>в улыбке</a:t>
            </a:r>
          </a:p>
          <a:p>
            <a:r>
              <a:rPr lang="ru-RU" dirty="0" smtClean="0"/>
              <a:t>-Произнести </a:t>
            </a:r>
            <a:r>
              <a:rPr lang="ru-RU" dirty="0" smtClean="0"/>
              <a:t>«а-а» и прикусить широкий кончик языка </a:t>
            </a:r>
          </a:p>
          <a:p>
            <a:r>
              <a:rPr lang="ru-RU" dirty="0" smtClean="0"/>
              <a:t>( поймали мышку за хвостик)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286256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</a:t>
            </a:r>
          </a:p>
          <a:p>
            <a:r>
              <a:rPr lang="ru-RU" dirty="0" smtClean="0"/>
              <a:t>«Лошадка»</a:t>
            </a:r>
          </a:p>
          <a:p>
            <a:r>
              <a:rPr lang="ru-RU" dirty="0" smtClean="0"/>
              <a:t>-Вытянуть </a:t>
            </a:r>
            <a:r>
              <a:rPr lang="ru-RU" dirty="0" smtClean="0"/>
              <a:t>губы</a:t>
            </a:r>
          </a:p>
          <a:p>
            <a:r>
              <a:rPr lang="ru-RU" dirty="0" smtClean="0"/>
              <a:t>-Приоткрыть </a:t>
            </a:r>
            <a:r>
              <a:rPr lang="ru-RU" dirty="0" smtClean="0"/>
              <a:t>рот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Покоцать</a:t>
            </a:r>
            <a:r>
              <a:rPr lang="ru-RU" dirty="0" smtClean="0"/>
              <a:t> </a:t>
            </a:r>
            <a:r>
              <a:rPr lang="ru-RU" dirty="0" smtClean="0"/>
              <a:t>узким «языком»</a:t>
            </a:r>
          </a:p>
          <a:p>
            <a:r>
              <a:rPr lang="ru-RU" dirty="0" smtClean="0"/>
              <a:t>(как цокают копытами лошадки)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730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на тему: «Артикуляционная гимнастика»</vt:lpstr>
      <vt:lpstr>Что такое артикуляционная гимнастика?</vt:lpstr>
      <vt:lpstr>Слайд 3</vt:lpstr>
      <vt:lpstr>Начнем выполнять артикуляционную гимнастику:</vt:lpstr>
      <vt:lpstr>Слайд 5</vt:lpstr>
      <vt:lpstr>Слайд 6</vt:lpstr>
      <vt:lpstr>Слайд 7</vt:lpstr>
      <vt:lpstr>Слайд 8</vt:lpstr>
      <vt:lpstr>Слайд 9</vt:lpstr>
      <vt:lpstr>Слайд 10</vt:lpstr>
      <vt:lpstr>14. «Индюки болтают» -Языком быстро  двигать по верхней губе  «бл-бл-бл-бл»</vt:lpstr>
      <vt:lpstr>Слайд 12</vt:lpstr>
      <vt:lpstr>Слайд 13</vt:lpstr>
      <vt:lpstr>Слайд 14</vt:lpstr>
      <vt:lpstr>Слайд 15</vt:lpstr>
      <vt:lpstr>Слайд 16</vt:lpstr>
      <vt:lpstr>Слайд 17</vt:lpstr>
      <vt:lpstr>Авторская работа с использованием картинок с сайта: www.google.ru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User</cp:lastModifiedBy>
  <cp:revision>29</cp:revision>
  <dcterms:created xsi:type="dcterms:W3CDTF">2012-07-06T14:37:40Z</dcterms:created>
  <dcterms:modified xsi:type="dcterms:W3CDTF">2012-07-29T19:48:11Z</dcterms:modified>
</cp:coreProperties>
</file>